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4" r:id="rId6"/>
    <p:sldId id="258" r:id="rId7"/>
    <p:sldId id="259" r:id="rId8"/>
    <p:sldId id="267" r:id="rId9"/>
    <p:sldId id="268" r:id="rId10"/>
    <p:sldId id="260" r:id="rId11"/>
    <p:sldId id="261"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29102D-7FDD-4F4B-8743-2893DE89A62C}" v="2275" dt="2023-02-12T19:58:19.518"/>
    <p1510:client id="{BD7F99B2-1858-4167-8F4B-5F8EF3F9F416}" v="224" dt="2023-02-20T19:08:28.892"/>
    <p1510:client id="{CF950958-2D4E-4ED4-921E-692A7E9D82A5}" v="576" dt="2023-02-19T19:59:49.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Bahr" userId="66712ddd29e501d0" providerId="Windows Live" clId="Web-{CF950958-2D4E-4ED4-921E-692A7E9D82A5}"/>
    <pc:docChg chg="addSld delSld modSld sldOrd">
      <pc:chgData name="Debbie Bahr" userId="66712ddd29e501d0" providerId="Windows Live" clId="Web-{CF950958-2D4E-4ED4-921E-692A7E9D82A5}" dt="2023-02-19T19:59:49.218" v="576" actId="20577"/>
      <pc:docMkLst>
        <pc:docMk/>
      </pc:docMkLst>
      <pc:sldChg chg="ord">
        <pc:chgData name="Debbie Bahr" userId="66712ddd29e501d0" providerId="Windows Live" clId="Web-{CF950958-2D4E-4ED4-921E-692A7E9D82A5}" dt="2023-02-19T19:17:53.023" v="1"/>
        <pc:sldMkLst>
          <pc:docMk/>
          <pc:sldMk cId="717304953" sldId="257"/>
        </pc:sldMkLst>
      </pc:sldChg>
      <pc:sldChg chg="modSp">
        <pc:chgData name="Debbie Bahr" userId="66712ddd29e501d0" providerId="Windows Live" clId="Web-{CF950958-2D4E-4ED4-921E-692A7E9D82A5}" dt="2023-02-19T19:59:06.185" v="564" actId="20577"/>
        <pc:sldMkLst>
          <pc:docMk/>
          <pc:sldMk cId="2629654506" sldId="259"/>
        </pc:sldMkLst>
        <pc:spChg chg="mod">
          <ac:chgData name="Debbie Bahr" userId="66712ddd29e501d0" providerId="Windows Live" clId="Web-{CF950958-2D4E-4ED4-921E-692A7E9D82A5}" dt="2023-02-19T19:20:00.276" v="4" actId="14100"/>
          <ac:spMkLst>
            <pc:docMk/>
            <pc:sldMk cId="2629654506" sldId="259"/>
            <ac:spMk id="2" creationId="{26B05F98-C282-E7BE-77FD-252E803A97E2}"/>
          </ac:spMkLst>
        </pc:spChg>
        <pc:spChg chg="mod">
          <ac:chgData name="Debbie Bahr" userId="66712ddd29e501d0" providerId="Windows Live" clId="Web-{CF950958-2D4E-4ED4-921E-692A7E9D82A5}" dt="2023-02-19T19:59:06.185" v="564" actId="20577"/>
          <ac:spMkLst>
            <pc:docMk/>
            <pc:sldMk cId="2629654506" sldId="259"/>
            <ac:spMk id="3" creationId="{8CD18C19-F015-FD8E-4EA8-5EB2847473FA}"/>
          </ac:spMkLst>
        </pc:spChg>
      </pc:sldChg>
      <pc:sldChg chg="modSp">
        <pc:chgData name="Debbie Bahr" userId="66712ddd29e501d0" providerId="Windows Live" clId="Web-{CF950958-2D4E-4ED4-921E-692A7E9D82A5}" dt="2023-02-19T19:55:37.773" v="526" actId="14100"/>
        <pc:sldMkLst>
          <pc:docMk/>
          <pc:sldMk cId="1326334844" sldId="261"/>
        </pc:sldMkLst>
        <pc:spChg chg="mod">
          <ac:chgData name="Debbie Bahr" userId="66712ddd29e501d0" providerId="Windows Live" clId="Web-{CF950958-2D4E-4ED4-921E-692A7E9D82A5}" dt="2023-02-19T19:55:33.883" v="525" actId="14100"/>
          <ac:spMkLst>
            <pc:docMk/>
            <pc:sldMk cId="1326334844" sldId="261"/>
            <ac:spMk id="2" creationId="{D0C3F988-A4B4-7338-BE7D-E3F0B9206643}"/>
          </ac:spMkLst>
        </pc:spChg>
        <pc:spChg chg="mod">
          <ac:chgData name="Debbie Bahr" userId="66712ddd29e501d0" providerId="Windows Live" clId="Web-{CF950958-2D4E-4ED4-921E-692A7E9D82A5}" dt="2023-02-19T19:55:37.773" v="526" actId="14100"/>
          <ac:spMkLst>
            <pc:docMk/>
            <pc:sldMk cId="1326334844" sldId="261"/>
            <ac:spMk id="3" creationId="{BE75900F-03A7-6C9A-DC61-643BD29A6E0B}"/>
          </ac:spMkLst>
        </pc:spChg>
      </pc:sldChg>
      <pc:sldChg chg="ord">
        <pc:chgData name="Debbie Bahr" userId="66712ddd29e501d0" providerId="Windows Live" clId="Web-{CF950958-2D4E-4ED4-921E-692A7E9D82A5}" dt="2023-02-19T19:18:38.946" v="2"/>
        <pc:sldMkLst>
          <pc:docMk/>
          <pc:sldMk cId="4291836732" sldId="262"/>
        </pc:sldMkLst>
      </pc:sldChg>
      <pc:sldChg chg="ord">
        <pc:chgData name="Debbie Bahr" userId="66712ddd29e501d0" providerId="Windows Live" clId="Web-{CF950958-2D4E-4ED4-921E-692A7E9D82A5}" dt="2023-02-19T19:17:22.897" v="0"/>
        <pc:sldMkLst>
          <pc:docMk/>
          <pc:sldMk cId="1535589017" sldId="263"/>
        </pc:sldMkLst>
      </pc:sldChg>
      <pc:sldChg chg="ord">
        <pc:chgData name="Debbie Bahr" userId="66712ddd29e501d0" providerId="Windows Live" clId="Web-{CF950958-2D4E-4ED4-921E-692A7E9D82A5}" dt="2023-02-19T19:19:08.556" v="3"/>
        <pc:sldMkLst>
          <pc:docMk/>
          <pc:sldMk cId="1125225713" sldId="264"/>
        </pc:sldMkLst>
      </pc:sldChg>
      <pc:sldChg chg="modSp new ord">
        <pc:chgData name="Debbie Bahr" userId="66712ddd29e501d0" providerId="Windows Live" clId="Web-{CF950958-2D4E-4ED4-921E-692A7E9D82A5}" dt="2023-02-19T19:59:49.218" v="576" actId="20577"/>
        <pc:sldMkLst>
          <pc:docMk/>
          <pc:sldMk cId="2708967485" sldId="267"/>
        </pc:sldMkLst>
        <pc:spChg chg="mod">
          <ac:chgData name="Debbie Bahr" userId="66712ddd29e501d0" providerId="Windows Live" clId="Web-{CF950958-2D4E-4ED4-921E-692A7E9D82A5}" dt="2023-02-19T19:39:05.058" v="124" actId="20577"/>
          <ac:spMkLst>
            <pc:docMk/>
            <pc:sldMk cId="2708967485" sldId="267"/>
            <ac:spMk id="2" creationId="{DF3EDD81-1D31-7720-89FC-552B317CF010}"/>
          </ac:spMkLst>
        </pc:spChg>
        <pc:spChg chg="mod">
          <ac:chgData name="Debbie Bahr" userId="66712ddd29e501d0" providerId="Windows Live" clId="Web-{CF950958-2D4E-4ED4-921E-692A7E9D82A5}" dt="2023-02-19T19:59:49.218" v="576" actId="20577"/>
          <ac:spMkLst>
            <pc:docMk/>
            <pc:sldMk cId="2708967485" sldId="267"/>
            <ac:spMk id="3" creationId="{75BE4308-58C8-AE4A-1625-39AE8D14AC96}"/>
          </ac:spMkLst>
        </pc:spChg>
      </pc:sldChg>
      <pc:sldChg chg="addSp delSp modSp new add del mod ord setBg">
        <pc:chgData name="Debbie Bahr" userId="66712ddd29e501d0" providerId="Windows Live" clId="Web-{CF950958-2D4E-4ED4-921E-692A7E9D82A5}" dt="2023-02-19T19:55:08.351" v="524" actId="20577"/>
        <pc:sldMkLst>
          <pc:docMk/>
          <pc:sldMk cId="2079592472" sldId="268"/>
        </pc:sldMkLst>
        <pc:spChg chg="mod">
          <ac:chgData name="Debbie Bahr" userId="66712ddd29e501d0" providerId="Windows Live" clId="Web-{CF950958-2D4E-4ED4-921E-692A7E9D82A5}" dt="2023-02-19T19:54:16.037" v="522"/>
          <ac:spMkLst>
            <pc:docMk/>
            <pc:sldMk cId="2079592472" sldId="268"/>
            <ac:spMk id="2" creationId="{98DABDBE-8C05-FC4B-11D4-C71D17740D5B}"/>
          </ac:spMkLst>
        </pc:spChg>
        <pc:spChg chg="mod">
          <ac:chgData name="Debbie Bahr" userId="66712ddd29e501d0" providerId="Windows Live" clId="Web-{CF950958-2D4E-4ED4-921E-692A7E9D82A5}" dt="2023-02-19T19:55:08.351" v="524" actId="20577"/>
          <ac:spMkLst>
            <pc:docMk/>
            <pc:sldMk cId="2079592472" sldId="268"/>
            <ac:spMk id="3" creationId="{608A1F6D-31AA-D38B-25A0-623E4E40AB73}"/>
          </ac:spMkLst>
        </pc:spChg>
        <pc:spChg chg="add del">
          <ac:chgData name="Debbie Bahr" userId="66712ddd29e501d0" providerId="Windows Live" clId="Web-{CF950958-2D4E-4ED4-921E-692A7E9D82A5}" dt="2023-02-19T19:54:16.037" v="522"/>
          <ac:spMkLst>
            <pc:docMk/>
            <pc:sldMk cId="2079592472" sldId="268"/>
            <ac:spMk id="9" creationId="{7D07B7BC-3270-4CF3-A7AA-0937908AD58A}"/>
          </ac:spMkLst>
        </pc:spChg>
        <pc:grpChg chg="add del">
          <ac:chgData name="Debbie Bahr" userId="66712ddd29e501d0" providerId="Windows Live" clId="Web-{CF950958-2D4E-4ED4-921E-692A7E9D82A5}" dt="2023-02-19T19:54:16.037" v="522"/>
          <ac:grpSpMkLst>
            <pc:docMk/>
            <pc:sldMk cId="2079592472" sldId="268"/>
            <ac:grpSpMk id="11" creationId="{3248F5E6-4377-481A-9615-8B26AF96A076}"/>
          </ac:grpSpMkLst>
        </pc:grpChg>
        <pc:grpChg chg="add del">
          <ac:chgData name="Debbie Bahr" userId="66712ddd29e501d0" providerId="Windows Live" clId="Web-{CF950958-2D4E-4ED4-921E-692A7E9D82A5}" dt="2023-02-19T19:54:16.037" v="522"/>
          <ac:grpSpMkLst>
            <pc:docMk/>
            <pc:sldMk cId="2079592472" sldId="268"/>
            <ac:grpSpMk id="15" creationId="{E27AF472-EAE3-4572-AB69-B92BD10DBC6D}"/>
          </ac:grpSpMkLst>
        </pc:grpChg>
        <pc:picChg chg="add mod ord">
          <ac:chgData name="Debbie Bahr" userId="66712ddd29e501d0" providerId="Windows Live" clId="Web-{CF950958-2D4E-4ED4-921E-692A7E9D82A5}" dt="2023-02-19T19:54:16.037" v="522"/>
          <ac:picMkLst>
            <pc:docMk/>
            <pc:sldMk cId="2079592472" sldId="268"/>
            <ac:picMk id="4" creationId="{01F98B18-DB3C-6A32-B47A-4D42C1849060}"/>
          </ac:picMkLst>
        </pc:picChg>
      </pc:sldChg>
    </pc:docChg>
  </pc:docChgLst>
  <pc:docChgLst>
    <pc:chgData name="Debbie Bahr" userId="66712ddd29e501d0" providerId="Windows Live" clId="Web-{BD7F99B2-1858-4167-8F4B-5F8EF3F9F416}"/>
    <pc:docChg chg="modSld">
      <pc:chgData name="Debbie Bahr" userId="66712ddd29e501d0" providerId="Windows Live" clId="Web-{BD7F99B2-1858-4167-8F4B-5F8EF3F9F416}" dt="2023-02-20T19:08:25.517" v="227" actId="20577"/>
      <pc:docMkLst>
        <pc:docMk/>
      </pc:docMkLst>
      <pc:sldChg chg="modSp">
        <pc:chgData name="Debbie Bahr" userId="66712ddd29e501d0" providerId="Windows Live" clId="Web-{BD7F99B2-1858-4167-8F4B-5F8EF3F9F416}" dt="2023-02-20T19:07:48.156" v="191" actId="20577"/>
        <pc:sldMkLst>
          <pc:docMk/>
          <pc:sldMk cId="2629654506" sldId="259"/>
        </pc:sldMkLst>
        <pc:spChg chg="mod">
          <ac:chgData name="Debbie Bahr" userId="66712ddd29e501d0" providerId="Windows Live" clId="Web-{BD7F99B2-1858-4167-8F4B-5F8EF3F9F416}" dt="2023-02-20T19:07:48.156" v="191" actId="20577"/>
          <ac:spMkLst>
            <pc:docMk/>
            <pc:sldMk cId="2629654506" sldId="259"/>
            <ac:spMk id="3" creationId="{8CD18C19-F015-FD8E-4EA8-5EB2847473FA}"/>
          </ac:spMkLst>
        </pc:spChg>
      </pc:sldChg>
      <pc:sldChg chg="modSp">
        <pc:chgData name="Debbie Bahr" userId="66712ddd29e501d0" providerId="Windows Live" clId="Web-{BD7F99B2-1858-4167-8F4B-5F8EF3F9F416}" dt="2023-02-20T18:49:29.342" v="182" actId="20577"/>
        <pc:sldMkLst>
          <pc:docMk/>
          <pc:sldMk cId="1015351405" sldId="265"/>
        </pc:sldMkLst>
        <pc:spChg chg="mod">
          <ac:chgData name="Debbie Bahr" userId="66712ddd29e501d0" providerId="Windows Live" clId="Web-{BD7F99B2-1858-4167-8F4B-5F8EF3F9F416}" dt="2023-02-20T18:48:02.261" v="173" actId="14100"/>
          <ac:spMkLst>
            <pc:docMk/>
            <pc:sldMk cId="1015351405" sldId="265"/>
            <ac:spMk id="2" creationId="{8C818826-A555-C1E2-D14C-218945B1E6A5}"/>
          </ac:spMkLst>
        </pc:spChg>
        <pc:spChg chg="mod">
          <ac:chgData name="Debbie Bahr" userId="66712ddd29e501d0" providerId="Windows Live" clId="Web-{BD7F99B2-1858-4167-8F4B-5F8EF3F9F416}" dt="2023-02-20T18:49:29.342" v="182" actId="20577"/>
          <ac:spMkLst>
            <pc:docMk/>
            <pc:sldMk cId="1015351405" sldId="265"/>
            <ac:spMk id="3" creationId="{7EE8E7D7-BD97-8B79-FEF1-74EDCC8C0770}"/>
          </ac:spMkLst>
        </pc:spChg>
      </pc:sldChg>
      <pc:sldChg chg="modSp">
        <pc:chgData name="Debbie Bahr" userId="66712ddd29e501d0" providerId="Windows Live" clId="Web-{BD7F99B2-1858-4167-8F4B-5F8EF3F9F416}" dt="2023-02-20T19:08:12.485" v="212" actId="20577"/>
        <pc:sldMkLst>
          <pc:docMk/>
          <pc:sldMk cId="2708967485" sldId="267"/>
        </pc:sldMkLst>
        <pc:spChg chg="mod">
          <ac:chgData name="Debbie Bahr" userId="66712ddd29e501d0" providerId="Windows Live" clId="Web-{BD7F99B2-1858-4167-8F4B-5F8EF3F9F416}" dt="2023-02-20T19:08:12.485" v="212" actId="20577"/>
          <ac:spMkLst>
            <pc:docMk/>
            <pc:sldMk cId="2708967485" sldId="267"/>
            <ac:spMk id="3" creationId="{75BE4308-58C8-AE4A-1625-39AE8D14AC96}"/>
          </ac:spMkLst>
        </pc:spChg>
      </pc:sldChg>
      <pc:sldChg chg="modSp">
        <pc:chgData name="Debbie Bahr" userId="66712ddd29e501d0" providerId="Windows Live" clId="Web-{BD7F99B2-1858-4167-8F4B-5F8EF3F9F416}" dt="2023-02-20T19:08:25.517" v="227" actId="20577"/>
        <pc:sldMkLst>
          <pc:docMk/>
          <pc:sldMk cId="2079592472" sldId="268"/>
        </pc:sldMkLst>
        <pc:spChg chg="mod">
          <ac:chgData name="Debbie Bahr" userId="66712ddd29e501d0" providerId="Windows Live" clId="Web-{BD7F99B2-1858-4167-8F4B-5F8EF3F9F416}" dt="2023-02-20T19:08:25.517" v="227" actId="20577"/>
          <ac:spMkLst>
            <pc:docMk/>
            <pc:sldMk cId="2079592472" sldId="268"/>
            <ac:spMk id="3" creationId="{608A1F6D-31AA-D38B-25A0-623E4E40AB7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344666-4F94-4ACE-8DE6-06A3B8B9CA73}" type="doc">
      <dgm:prSet loTypeId="urn:microsoft.com/office/officeart/2005/8/layout/arrow2" loCatId="process" qsTypeId="urn:microsoft.com/office/officeart/2005/8/quickstyle/simple1" qsCatId="simple" csTypeId="urn:microsoft.com/office/officeart/2005/8/colors/accent1_2" csCatId="accent1" phldr="1"/>
      <dgm:spPr/>
    </dgm:pt>
    <dgm:pt modelId="{3A001FDA-6961-4807-B20E-03A27522FDD7}">
      <dgm:prSet phldrT="[Text]" phldr="0"/>
      <dgm:spPr/>
      <dgm:t>
        <a:bodyPr/>
        <a:lstStyle/>
        <a:p>
          <a:pPr rtl="0"/>
          <a:r>
            <a:rPr lang="en-US" dirty="0">
              <a:latin typeface="Calibri Light" panose="020F0302020204030204"/>
            </a:rPr>
            <a:t>It's a start!</a:t>
          </a:r>
          <a:endParaRPr lang="en-US" dirty="0"/>
        </a:p>
      </dgm:t>
    </dgm:pt>
    <dgm:pt modelId="{7D897E0C-A0EB-4F95-897C-68A858CB9CF0}" type="parTrans" cxnId="{BD3D8DC5-D25E-4BEF-9D7C-08E94BDB5A13}">
      <dgm:prSet/>
      <dgm:spPr/>
    </dgm:pt>
    <dgm:pt modelId="{915117E0-4802-4B5B-95FA-8B9F82F6A53E}" type="sibTrans" cxnId="{BD3D8DC5-D25E-4BEF-9D7C-08E94BDB5A13}">
      <dgm:prSet/>
      <dgm:spPr/>
    </dgm:pt>
    <dgm:pt modelId="{B7FC2DFC-25BD-4AB1-BF5C-498E8E298B23}">
      <dgm:prSet phldrT="[Text]" phldr="0"/>
      <dgm:spPr/>
      <dgm:t>
        <a:bodyPr/>
        <a:lstStyle/>
        <a:p>
          <a:pPr rtl="0"/>
          <a:r>
            <a:rPr lang="en-US" dirty="0">
              <a:latin typeface="Calibri Light" panose="020F0302020204030204"/>
            </a:rPr>
            <a:t>What a way to help!</a:t>
          </a:r>
          <a:endParaRPr lang="en-US" dirty="0"/>
        </a:p>
      </dgm:t>
    </dgm:pt>
    <dgm:pt modelId="{DDA1A27B-BD4F-416D-8A4A-4C2BA9377071}" type="parTrans" cxnId="{92CF8563-F20D-4647-B9E7-805B4BCE19A4}">
      <dgm:prSet/>
      <dgm:spPr/>
    </dgm:pt>
    <dgm:pt modelId="{559B9B63-3F37-47D6-BB04-00D894A0EFA2}" type="sibTrans" cxnId="{92CF8563-F20D-4647-B9E7-805B4BCE19A4}">
      <dgm:prSet/>
      <dgm:spPr/>
    </dgm:pt>
    <dgm:pt modelId="{AF24F44A-F1C8-4653-AB81-D09E8636E4D5}">
      <dgm:prSet phldrT="[Text]" phldr="0"/>
      <dgm:spPr/>
      <dgm:t>
        <a:bodyPr/>
        <a:lstStyle/>
        <a:p>
          <a:pPr rtl="0"/>
          <a:r>
            <a:rPr lang="en-US" dirty="0">
              <a:latin typeface="Calibri Light" panose="020F0302020204030204"/>
            </a:rPr>
            <a:t>Gifts from a loving God!</a:t>
          </a:r>
          <a:endParaRPr lang="en-US" dirty="0"/>
        </a:p>
      </dgm:t>
    </dgm:pt>
    <dgm:pt modelId="{A6BCBA9B-9AD6-481E-ABEA-75B00B7C01B5}" type="parTrans" cxnId="{63E123CE-3B0E-4169-BCAE-8AEB90361D8A}">
      <dgm:prSet/>
      <dgm:spPr/>
    </dgm:pt>
    <dgm:pt modelId="{37213EF2-6F85-4E36-BEA9-C3186A10D63F}" type="sibTrans" cxnId="{63E123CE-3B0E-4169-BCAE-8AEB90361D8A}">
      <dgm:prSet/>
      <dgm:spPr/>
    </dgm:pt>
    <dgm:pt modelId="{951A5EC7-4961-4D08-BE81-135803987015}" type="pres">
      <dgm:prSet presAssocID="{E1344666-4F94-4ACE-8DE6-06A3B8B9CA73}" presName="arrowDiagram" presStyleCnt="0">
        <dgm:presLayoutVars>
          <dgm:chMax val="5"/>
          <dgm:dir/>
          <dgm:resizeHandles val="exact"/>
        </dgm:presLayoutVars>
      </dgm:prSet>
      <dgm:spPr/>
    </dgm:pt>
    <dgm:pt modelId="{21D2D833-BFEC-4711-BF6C-A41CAB15AF6E}" type="pres">
      <dgm:prSet presAssocID="{E1344666-4F94-4ACE-8DE6-06A3B8B9CA73}" presName="arrow" presStyleLbl="bgShp" presStyleIdx="0" presStyleCnt="1"/>
      <dgm:spPr/>
    </dgm:pt>
    <dgm:pt modelId="{521D7B8C-561A-4BEF-9AA6-28618FB52382}" type="pres">
      <dgm:prSet presAssocID="{E1344666-4F94-4ACE-8DE6-06A3B8B9CA73}" presName="arrowDiagram3" presStyleCnt="0"/>
      <dgm:spPr/>
    </dgm:pt>
    <dgm:pt modelId="{7040F221-42E2-45F6-941B-9A8696AA6B44}" type="pres">
      <dgm:prSet presAssocID="{3A001FDA-6961-4807-B20E-03A27522FDD7}" presName="bullet3a" presStyleLbl="node1" presStyleIdx="0" presStyleCnt="3"/>
      <dgm:spPr/>
    </dgm:pt>
    <dgm:pt modelId="{B861F973-C2D2-482C-A9F8-04ADCAF6EBDA}" type="pres">
      <dgm:prSet presAssocID="{3A001FDA-6961-4807-B20E-03A27522FDD7}" presName="textBox3a" presStyleLbl="revTx" presStyleIdx="0" presStyleCnt="3">
        <dgm:presLayoutVars>
          <dgm:bulletEnabled val="1"/>
        </dgm:presLayoutVars>
      </dgm:prSet>
      <dgm:spPr/>
    </dgm:pt>
    <dgm:pt modelId="{4F29369E-A4C7-4E3F-B288-9233ECE09865}" type="pres">
      <dgm:prSet presAssocID="{B7FC2DFC-25BD-4AB1-BF5C-498E8E298B23}" presName="bullet3b" presStyleLbl="node1" presStyleIdx="1" presStyleCnt="3"/>
      <dgm:spPr/>
    </dgm:pt>
    <dgm:pt modelId="{A257C31D-15C2-4B4C-95B9-D07D0DA61C4F}" type="pres">
      <dgm:prSet presAssocID="{B7FC2DFC-25BD-4AB1-BF5C-498E8E298B23}" presName="textBox3b" presStyleLbl="revTx" presStyleIdx="1" presStyleCnt="3">
        <dgm:presLayoutVars>
          <dgm:bulletEnabled val="1"/>
        </dgm:presLayoutVars>
      </dgm:prSet>
      <dgm:spPr/>
    </dgm:pt>
    <dgm:pt modelId="{F78F08E7-1DD0-4DB9-8292-4FD5063AB52A}" type="pres">
      <dgm:prSet presAssocID="{AF24F44A-F1C8-4653-AB81-D09E8636E4D5}" presName="bullet3c" presStyleLbl="node1" presStyleIdx="2" presStyleCnt="3"/>
      <dgm:spPr/>
    </dgm:pt>
    <dgm:pt modelId="{297E5BEE-EDB5-4F1B-B572-6FB42F1755EE}" type="pres">
      <dgm:prSet presAssocID="{AF24F44A-F1C8-4653-AB81-D09E8636E4D5}" presName="textBox3c" presStyleLbl="revTx" presStyleIdx="2" presStyleCnt="3">
        <dgm:presLayoutVars>
          <dgm:bulletEnabled val="1"/>
        </dgm:presLayoutVars>
      </dgm:prSet>
      <dgm:spPr/>
    </dgm:pt>
  </dgm:ptLst>
  <dgm:cxnLst>
    <dgm:cxn modelId="{B22E0234-419D-4ADC-8BB2-4DABC0633D98}" type="presOf" srcId="{AF24F44A-F1C8-4653-AB81-D09E8636E4D5}" destId="{297E5BEE-EDB5-4F1B-B572-6FB42F1755EE}" srcOrd="0" destOrd="0" presId="urn:microsoft.com/office/officeart/2005/8/layout/arrow2"/>
    <dgm:cxn modelId="{B995E941-1EEA-4F0F-B4FF-D5AEBC675DD7}" type="presOf" srcId="{E1344666-4F94-4ACE-8DE6-06A3B8B9CA73}" destId="{951A5EC7-4961-4D08-BE81-135803987015}" srcOrd="0" destOrd="0" presId="urn:microsoft.com/office/officeart/2005/8/layout/arrow2"/>
    <dgm:cxn modelId="{92CF8563-F20D-4647-B9E7-805B4BCE19A4}" srcId="{E1344666-4F94-4ACE-8DE6-06A3B8B9CA73}" destId="{B7FC2DFC-25BD-4AB1-BF5C-498E8E298B23}" srcOrd="1" destOrd="0" parTransId="{DDA1A27B-BD4F-416D-8A4A-4C2BA9377071}" sibTransId="{559B9B63-3F37-47D6-BB04-00D894A0EFA2}"/>
    <dgm:cxn modelId="{050BFE89-82D8-491A-AC56-179C6AED2DA5}" type="presOf" srcId="{B7FC2DFC-25BD-4AB1-BF5C-498E8E298B23}" destId="{A257C31D-15C2-4B4C-95B9-D07D0DA61C4F}" srcOrd="0" destOrd="0" presId="urn:microsoft.com/office/officeart/2005/8/layout/arrow2"/>
    <dgm:cxn modelId="{BD3D8DC5-D25E-4BEF-9D7C-08E94BDB5A13}" srcId="{E1344666-4F94-4ACE-8DE6-06A3B8B9CA73}" destId="{3A001FDA-6961-4807-B20E-03A27522FDD7}" srcOrd="0" destOrd="0" parTransId="{7D897E0C-A0EB-4F95-897C-68A858CB9CF0}" sibTransId="{915117E0-4802-4B5B-95FA-8B9F82F6A53E}"/>
    <dgm:cxn modelId="{63E123CE-3B0E-4169-BCAE-8AEB90361D8A}" srcId="{E1344666-4F94-4ACE-8DE6-06A3B8B9CA73}" destId="{AF24F44A-F1C8-4653-AB81-D09E8636E4D5}" srcOrd="2" destOrd="0" parTransId="{A6BCBA9B-9AD6-481E-ABEA-75B00B7C01B5}" sibTransId="{37213EF2-6F85-4E36-BEA9-C3186A10D63F}"/>
    <dgm:cxn modelId="{B989D3DC-63D2-4673-B937-DA666FFE77F9}" type="presOf" srcId="{3A001FDA-6961-4807-B20E-03A27522FDD7}" destId="{B861F973-C2D2-482C-A9F8-04ADCAF6EBDA}" srcOrd="0" destOrd="0" presId="urn:microsoft.com/office/officeart/2005/8/layout/arrow2"/>
    <dgm:cxn modelId="{A85E8C74-1236-4E0A-A8A4-2E3F84DC9CB4}" type="presParOf" srcId="{951A5EC7-4961-4D08-BE81-135803987015}" destId="{21D2D833-BFEC-4711-BF6C-A41CAB15AF6E}" srcOrd="0" destOrd="0" presId="urn:microsoft.com/office/officeart/2005/8/layout/arrow2"/>
    <dgm:cxn modelId="{E2E6C976-AE9F-44CE-86BA-A4A07B3DEDB2}" type="presParOf" srcId="{951A5EC7-4961-4D08-BE81-135803987015}" destId="{521D7B8C-561A-4BEF-9AA6-28618FB52382}" srcOrd="1" destOrd="0" presId="urn:microsoft.com/office/officeart/2005/8/layout/arrow2"/>
    <dgm:cxn modelId="{9829FA5C-B9F8-414D-96E1-218070A70764}" type="presParOf" srcId="{521D7B8C-561A-4BEF-9AA6-28618FB52382}" destId="{7040F221-42E2-45F6-941B-9A8696AA6B44}" srcOrd="0" destOrd="0" presId="urn:microsoft.com/office/officeart/2005/8/layout/arrow2"/>
    <dgm:cxn modelId="{7FB0A4B2-BB39-4E1B-B539-1BD493757405}" type="presParOf" srcId="{521D7B8C-561A-4BEF-9AA6-28618FB52382}" destId="{B861F973-C2D2-482C-A9F8-04ADCAF6EBDA}" srcOrd="1" destOrd="0" presId="urn:microsoft.com/office/officeart/2005/8/layout/arrow2"/>
    <dgm:cxn modelId="{FEF72FAF-0A0A-412A-8C95-4F19FFBED882}" type="presParOf" srcId="{521D7B8C-561A-4BEF-9AA6-28618FB52382}" destId="{4F29369E-A4C7-4E3F-B288-9233ECE09865}" srcOrd="2" destOrd="0" presId="urn:microsoft.com/office/officeart/2005/8/layout/arrow2"/>
    <dgm:cxn modelId="{A76C7501-4AF1-482F-945B-DE72D6CF243A}" type="presParOf" srcId="{521D7B8C-561A-4BEF-9AA6-28618FB52382}" destId="{A257C31D-15C2-4B4C-95B9-D07D0DA61C4F}" srcOrd="3" destOrd="0" presId="urn:microsoft.com/office/officeart/2005/8/layout/arrow2"/>
    <dgm:cxn modelId="{00377071-E2E4-4FD2-BA06-5B80C1D0B492}" type="presParOf" srcId="{521D7B8C-561A-4BEF-9AA6-28618FB52382}" destId="{F78F08E7-1DD0-4DB9-8292-4FD5063AB52A}" srcOrd="4" destOrd="0" presId="urn:microsoft.com/office/officeart/2005/8/layout/arrow2"/>
    <dgm:cxn modelId="{41D14600-13C4-49CE-A2EE-99B31F155210}" type="presParOf" srcId="{521D7B8C-561A-4BEF-9AA6-28618FB52382}" destId="{297E5BEE-EDB5-4F1B-B572-6FB42F1755EE}"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2D833-BFEC-4711-BF6C-A41CAB15AF6E}">
      <dsp:nvSpPr>
        <dsp:cNvPr id="0" name=""/>
        <dsp:cNvSpPr/>
      </dsp:nvSpPr>
      <dsp:spPr>
        <a:xfrm>
          <a:off x="569287" y="0"/>
          <a:ext cx="3433425" cy="2145891"/>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40F221-42E2-45F6-941B-9A8696AA6B44}">
      <dsp:nvSpPr>
        <dsp:cNvPr id="0" name=""/>
        <dsp:cNvSpPr/>
      </dsp:nvSpPr>
      <dsp:spPr>
        <a:xfrm>
          <a:off x="1005332" y="1481093"/>
          <a:ext cx="89269" cy="892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61F973-C2D2-482C-A9F8-04ADCAF6EBDA}">
      <dsp:nvSpPr>
        <dsp:cNvPr id="0" name=""/>
        <dsp:cNvSpPr/>
      </dsp:nvSpPr>
      <dsp:spPr>
        <a:xfrm>
          <a:off x="1049966" y="1525728"/>
          <a:ext cx="799988" cy="62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302" tIns="0" rIns="0" bIns="0" numCol="1" spcCol="1270" anchor="t" anchorCtr="0">
          <a:noAutofit/>
        </a:bodyPr>
        <a:lstStyle/>
        <a:p>
          <a:pPr marL="0" lvl="0" indent="0" algn="l" defTabSz="889000" rtl="0">
            <a:lnSpc>
              <a:spcPct val="90000"/>
            </a:lnSpc>
            <a:spcBef>
              <a:spcPct val="0"/>
            </a:spcBef>
            <a:spcAft>
              <a:spcPct val="35000"/>
            </a:spcAft>
            <a:buNone/>
          </a:pPr>
          <a:r>
            <a:rPr lang="en-US" sz="2000" kern="1200" dirty="0">
              <a:latin typeface="Calibri Light" panose="020F0302020204030204"/>
            </a:rPr>
            <a:t>It's a start!</a:t>
          </a:r>
          <a:endParaRPr lang="en-US" sz="2000" kern="1200" dirty="0"/>
        </a:p>
      </dsp:txBody>
      <dsp:txXfrm>
        <a:off x="1049966" y="1525728"/>
        <a:ext cx="799988" cy="620162"/>
      </dsp:txXfrm>
    </dsp:sp>
    <dsp:sp modelId="{4F29369E-A4C7-4E3F-B288-9233ECE09865}">
      <dsp:nvSpPr>
        <dsp:cNvPr id="0" name=""/>
        <dsp:cNvSpPr/>
      </dsp:nvSpPr>
      <dsp:spPr>
        <a:xfrm>
          <a:off x="1793303" y="897840"/>
          <a:ext cx="161371" cy="1613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57C31D-15C2-4B4C-95B9-D07D0DA61C4F}">
      <dsp:nvSpPr>
        <dsp:cNvPr id="0" name=""/>
        <dsp:cNvSpPr/>
      </dsp:nvSpPr>
      <dsp:spPr>
        <a:xfrm>
          <a:off x="1873988" y="978526"/>
          <a:ext cx="824022" cy="1167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07" tIns="0" rIns="0" bIns="0" numCol="1" spcCol="1270" anchor="t" anchorCtr="0">
          <a:noAutofit/>
        </a:bodyPr>
        <a:lstStyle/>
        <a:p>
          <a:pPr marL="0" lvl="0" indent="0" algn="l" defTabSz="889000" rtl="0">
            <a:lnSpc>
              <a:spcPct val="90000"/>
            </a:lnSpc>
            <a:spcBef>
              <a:spcPct val="0"/>
            </a:spcBef>
            <a:spcAft>
              <a:spcPct val="35000"/>
            </a:spcAft>
            <a:buNone/>
          </a:pPr>
          <a:r>
            <a:rPr lang="en-US" sz="2000" kern="1200" dirty="0">
              <a:latin typeface="Calibri Light" panose="020F0302020204030204"/>
            </a:rPr>
            <a:t>What a way to help!</a:t>
          </a:r>
          <a:endParaRPr lang="en-US" sz="2000" kern="1200" dirty="0"/>
        </a:p>
      </dsp:txBody>
      <dsp:txXfrm>
        <a:off x="1873988" y="978526"/>
        <a:ext cx="824022" cy="1167364"/>
      </dsp:txXfrm>
    </dsp:sp>
    <dsp:sp modelId="{F78F08E7-1DD0-4DB9-8292-4FD5063AB52A}">
      <dsp:nvSpPr>
        <dsp:cNvPr id="0" name=""/>
        <dsp:cNvSpPr/>
      </dsp:nvSpPr>
      <dsp:spPr>
        <a:xfrm>
          <a:off x="2740928" y="542910"/>
          <a:ext cx="223172" cy="2231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E5BEE-EDB5-4F1B-B572-6FB42F1755EE}">
      <dsp:nvSpPr>
        <dsp:cNvPr id="0" name=""/>
        <dsp:cNvSpPr/>
      </dsp:nvSpPr>
      <dsp:spPr>
        <a:xfrm>
          <a:off x="2852515" y="654496"/>
          <a:ext cx="824022" cy="1491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255" tIns="0" rIns="0" bIns="0" numCol="1" spcCol="1270" anchor="t" anchorCtr="0">
          <a:noAutofit/>
        </a:bodyPr>
        <a:lstStyle/>
        <a:p>
          <a:pPr marL="0" lvl="0" indent="0" algn="l" defTabSz="889000" rtl="0">
            <a:lnSpc>
              <a:spcPct val="90000"/>
            </a:lnSpc>
            <a:spcBef>
              <a:spcPct val="0"/>
            </a:spcBef>
            <a:spcAft>
              <a:spcPct val="35000"/>
            </a:spcAft>
            <a:buNone/>
          </a:pPr>
          <a:r>
            <a:rPr lang="en-US" sz="2000" kern="1200" dirty="0">
              <a:latin typeface="Calibri Light" panose="020F0302020204030204"/>
            </a:rPr>
            <a:t>Gifts from a loving God!</a:t>
          </a:r>
          <a:endParaRPr lang="en-US" sz="2000" kern="1200" dirty="0"/>
        </a:p>
      </dsp:txBody>
      <dsp:txXfrm>
        <a:off x="2852515" y="654496"/>
        <a:ext cx="824022" cy="149139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eedingamerica.org" TargetMode="Externa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Ames UCC</a:t>
            </a:r>
            <a:br>
              <a:rPr lang="en-US" dirty="0">
                <a:cs typeface="Calibri Light"/>
              </a:rPr>
            </a:br>
            <a:r>
              <a:rPr lang="en-US" dirty="0">
                <a:cs typeface="Calibri Light"/>
              </a:rPr>
              <a:t>2023 Lenten Season</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sz="4800" b="1" dirty="0">
                <a:cs typeface="Calibri"/>
              </a:rPr>
              <a:t>CAMPAIGN AGAINST HUNGER</a:t>
            </a:r>
            <a:endParaRPr lang="en-US" sz="4800" b="1"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6B5DB-8496-32CA-9E05-FD7500D6A68E}"/>
              </a:ext>
            </a:extLst>
          </p:cNvPr>
          <p:cNvSpPr>
            <a:spLocks noGrp="1"/>
          </p:cNvSpPr>
          <p:nvPr>
            <p:ph type="title"/>
          </p:nvPr>
        </p:nvSpPr>
        <p:spPr/>
        <p:txBody>
          <a:bodyPr/>
          <a:lstStyle/>
          <a:p>
            <a:pPr algn="ctr"/>
            <a:r>
              <a:rPr lang="en-US" b="1" dirty="0">
                <a:ea typeface="+mj-lt"/>
                <a:cs typeface="+mj-lt"/>
              </a:rPr>
              <a:t>CAMPAIGN AGAINST HUNGER</a:t>
            </a:r>
            <a:endParaRPr lang="en-US" dirty="0"/>
          </a:p>
        </p:txBody>
      </p:sp>
      <p:sp>
        <p:nvSpPr>
          <p:cNvPr id="3" name="Content Placeholder 2">
            <a:extLst>
              <a:ext uri="{FF2B5EF4-FFF2-40B4-BE49-F238E27FC236}">
                <a16:creationId xmlns:a16="http://schemas.microsoft.com/office/drawing/2014/main" id="{E4EB9C46-4C48-E536-AFD8-A406726DC0C3}"/>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v"/>
            </a:pPr>
            <a:endParaRPr lang="en-US" dirty="0">
              <a:ea typeface="+mn-lt"/>
              <a:cs typeface="+mn-lt"/>
            </a:endParaRPr>
          </a:p>
          <a:p>
            <a:pPr>
              <a:buFont typeface="Wingdings" panose="020B0604020202020204" pitchFamily="34" charset="0"/>
              <a:buChar char="v"/>
            </a:pPr>
            <a:r>
              <a:rPr lang="en-US" dirty="0">
                <a:ea typeface="+mn-lt"/>
                <a:cs typeface="+mn-lt"/>
              </a:rPr>
              <a:t>Collection of non-perishable food, personal care items, and household supplies to benefit Food at First and Bridge Home</a:t>
            </a:r>
          </a:p>
          <a:p>
            <a:pPr lvl="1"/>
            <a:r>
              <a:rPr lang="en-US" dirty="0">
                <a:cs typeface="Calibri" panose="020F0502020204030204"/>
              </a:rPr>
              <a:t>Lists of needed food and supply items are posted in the church, in the weekly e-blasts, and on social media.</a:t>
            </a:r>
          </a:p>
          <a:p>
            <a:pPr lvl="1"/>
            <a:r>
              <a:rPr lang="en-US" dirty="0">
                <a:cs typeface="Calibri" panose="020F0502020204030204"/>
              </a:rPr>
              <a:t>Donations can be left at the church office or brought on Sundays.</a:t>
            </a:r>
            <a:endParaRPr lang="en-US"/>
          </a:p>
          <a:p>
            <a:pPr lvl="1"/>
            <a:r>
              <a:rPr lang="en-US" dirty="0">
                <a:cs typeface="Calibri" panose="020F0502020204030204"/>
              </a:rPr>
              <a:t>Our Children and Youth groups will organize and track donations. </a:t>
            </a:r>
          </a:p>
          <a:p>
            <a:pPr lvl="1"/>
            <a:r>
              <a:rPr lang="en-US" dirty="0">
                <a:cs typeface="Calibri" panose="020F0502020204030204"/>
              </a:rPr>
              <a:t>Please be as generous as you can!</a:t>
            </a:r>
          </a:p>
        </p:txBody>
      </p:sp>
      <p:graphicFrame>
        <p:nvGraphicFramePr>
          <p:cNvPr id="4" name="Diagram 4">
            <a:extLst>
              <a:ext uri="{FF2B5EF4-FFF2-40B4-BE49-F238E27FC236}">
                <a16:creationId xmlns:a16="http://schemas.microsoft.com/office/drawing/2014/main" id="{B8E8527B-ADF2-8D7B-1108-F747816D5CD5}"/>
              </a:ext>
            </a:extLst>
          </p:cNvPr>
          <p:cNvGraphicFramePr/>
          <p:nvPr>
            <p:extLst>
              <p:ext uri="{D42A27DB-BD31-4B8C-83A1-F6EECF244321}">
                <p14:modId xmlns:p14="http://schemas.microsoft.com/office/powerpoint/2010/main" val="2351258149"/>
              </p:ext>
            </p:extLst>
          </p:nvPr>
        </p:nvGraphicFramePr>
        <p:xfrm>
          <a:off x="6722806" y="4709651"/>
          <a:ext cx="4572000" cy="2145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13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F988-A4B4-7338-BE7D-E3F0B9206643}"/>
              </a:ext>
            </a:extLst>
          </p:cNvPr>
          <p:cNvSpPr>
            <a:spLocks noGrp="1"/>
          </p:cNvSpPr>
          <p:nvPr>
            <p:ph type="title"/>
          </p:nvPr>
        </p:nvSpPr>
        <p:spPr>
          <a:xfrm>
            <a:off x="838200" y="365125"/>
            <a:ext cx="10515600" cy="861737"/>
          </a:xfrm>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BE75900F-03A7-6C9A-DC61-643BD29A6E0B}"/>
              </a:ext>
            </a:extLst>
          </p:cNvPr>
          <p:cNvSpPr>
            <a:spLocks noGrp="1"/>
          </p:cNvSpPr>
          <p:nvPr>
            <p:ph idx="1"/>
          </p:nvPr>
        </p:nvSpPr>
        <p:spPr>
          <a:xfrm>
            <a:off x="838200" y="1176020"/>
            <a:ext cx="10515600" cy="5480265"/>
          </a:xfrm>
        </p:spPr>
        <p:txBody>
          <a:bodyPr vert="horz" lIns="91440" tIns="45720" rIns="91440" bIns="45720" rtlCol="0" anchor="t">
            <a:normAutofit fontScale="62500" lnSpcReduction="20000"/>
          </a:bodyPr>
          <a:lstStyle/>
          <a:p>
            <a:pPr marL="0" indent="0">
              <a:buNone/>
            </a:pPr>
            <a:endParaRPr lang="en-US" dirty="0">
              <a:ea typeface="+mn-lt"/>
              <a:cs typeface="+mn-lt"/>
            </a:endParaRPr>
          </a:p>
          <a:p>
            <a:pPr marL="0" indent="0">
              <a:buNone/>
            </a:pPr>
            <a:r>
              <a:rPr lang="en-US" sz="3200" b="1" dirty="0">
                <a:ea typeface="+mn-lt"/>
                <a:cs typeface="+mn-lt"/>
              </a:rPr>
              <a:t>Bread for the World Offering of Letters (a national policy action)</a:t>
            </a:r>
            <a:endParaRPr lang="en-US" sz="3200" dirty="0">
              <a:ea typeface="+mn-lt"/>
              <a:cs typeface="+mn-lt"/>
            </a:endParaRPr>
          </a:p>
          <a:p>
            <a:pPr>
              <a:lnSpc>
                <a:spcPct val="170000"/>
              </a:lnSpc>
              <a:buNone/>
            </a:pPr>
            <a:r>
              <a:rPr lang="en-US" sz="2900" b="1" dirty="0">
                <a:highlight>
                  <a:srgbClr val="FFFF00"/>
                </a:highlight>
                <a:cs typeface="Calibri"/>
              </a:rPr>
              <a:t>We will provide sample letters, supplies and postage. Look for our table in the Fellowship Hall which will be set up throughout the Lenten Season. Letters from  all ages are needed, and artwork, too. Everyone is welcome. Join us!</a:t>
            </a:r>
            <a:endParaRPr lang="en-US" sz="2900" b="1">
              <a:highlight>
                <a:srgbClr val="FFFF00"/>
              </a:highlight>
              <a:cs typeface="Calibri"/>
            </a:endParaRPr>
          </a:p>
          <a:p>
            <a:pPr>
              <a:buNone/>
            </a:pPr>
            <a:endParaRPr lang="en-US" sz="3400" b="1" dirty="0"/>
          </a:p>
          <a:p>
            <a:pPr>
              <a:buNone/>
            </a:pPr>
            <a:r>
              <a:rPr lang="en-US" sz="3400" b="1" dirty="0"/>
              <a:t>Write to Congress</a:t>
            </a:r>
            <a:endParaRPr lang="en-US" sz="3400" dirty="0">
              <a:cs typeface="Calibri"/>
            </a:endParaRPr>
          </a:p>
          <a:p>
            <a:pPr>
              <a:buNone/>
            </a:pPr>
            <a:r>
              <a:rPr lang="en-US" sz="3400" dirty="0">
                <a:ea typeface="+mn-lt"/>
                <a:cs typeface="+mn-lt"/>
              </a:rPr>
              <a:t>Personalized letters and emails stand out. They tell senators and representatives that you, as a constituent, really care about an issue. Write to your legislators about these issues that are currently moving in Congress and/or in the administration.</a:t>
            </a:r>
            <a:endParaRPr lang="en-US" sz="3400">
              <a:cs typeface="Calibri"/>
            </a:endParaRPr>
          </a:p>
          <a:p>
            <a:pPr>
              <a:buNone/>
            </a:pPr>
            <a:r>
              <a:rPr lang="en-US" sz="3400" dirty="0">
                <a:ea typeface="+mn-lt"/>
                <a:cs typeface="+mn-lt"/>
              </a:rPr>
              <a:t>The impact of the farm bill is significant. It not only affects the agriculture and food sectors – it can play a huge role in ending food insecurity and hunger in the U.S. and save the lives of millions abroad. Tell your senators and representatives to support the reauthorization of the farm bill in order to build healthy, equitable, and sustainable food systems</a:t>
            </a:r>
          </a:p>
          <a:p>
            <a:pPr>
              <a:buNone/>
            </a:pPr>
            <a:endParaRPr lang="en-US" dirty="0">
              <a:ea typeface="+mn-lt"/>
              <a:cs typeface="+mn-lt"/>
            </a:endParaRPr>
          </a:p>
          <a:p>
            <a:pPr>
              <a:buNone/>
            </a:pPr>
            <a:r>
              <a:rPr lang="en-US" dirty="0">
                <a:ea typeface="+mn-lt"/>
                <a:cs typeface="+mn-lt"/>
              </a:rPr>
              <a:t>Source: Bread for the World website; 2/12/2023</a:t>
            </a:r>
            <a:endParaRPr lang="en-US" dirty="0">
              <a:cs typeface="Calibri"/>
            </a:endParaRPr>
          </a:p>
        </p:txBody>
      </p:sp>
    </p:spTree>
    <p:extLst>
      <p:ext uri="{BB962C8B-B14F-4D97-AF65-F5344CB8AC3E}">
        <p14:creationId xmlns:p14="http://schemas.microsoft.com/office/powerpoint/2010/main" val="132633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8826-A555-C1E2-D14C-218945B1E6A5}"/>
              </a:ext>
            </a:extLst>
          </p:cNvPr>
          <p:cNvSpPr>
            <a:spLocks noGrp="1"/>
          </p:cNvSpPr>
          <p:nvPr>
            <p:ph type="title"/>
          </p:nvPr>
        </p:nvSpPr>
        <p:spPr>
          <a:xfrm>
            <a:off x="838200" y="365125"/>
            <a:ext cx="10515600" cy="817564"/>
          </a:xfrm>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7EE8E7D7-BD97-8B79-FEF1-74EDCC8C0770}"/>
              </a:ext>
            </a:extLst>
          </p:cNvPr>
          <p:cNvSpPr>
            <a:spLocks noGrp="1"/>
          </p:cNvSpPr>
          <p:nvPr>
            <p:ph idx="1"/>
          </p:nvPr>
        </p:nvSpPr>
        <p:spPr>
          <a:xfrm>
            <a:off x="838200" y="1163017"/>
            <a:ext cx="10515600" cy="5013946"/>
          </a:xfrm>
        </p:spPr>
        <p:txBody>
          <a:bodyPr vert="horz" lIns="91440" tIns="45720" rIns="91440" bIns="45720" rtlCol="0" anchor="t">
            <a:normAutofit lnSpcReduction="10000"/>
          </a:bodyPr>
          <a:lstStyle/>
          <a:p>
            <a:pPr marL="0" indent="0">
              <a:buNone/>
            </a:pPr>
            <a:r>
              <a:rPr lang="en-US" sz="1800" b="1" dirty="0">
                <a:ea typeface="Calibri" panose="020F0502020204030204"/>
                <a:cs typeface="Calibri" panose="020F0502020204030204"/>
              </a:rPr>
              <a:t>James 2:14-17</a:t>
            </a:r>
            <a:endParaRPr lang="en-US" dirty="0">
              <a:ea typeface="Calibri" panose="020F0502020204030204"/>
              <a:cs typeface="Calibri" panose="020F0502020204030204"/>
            </a:endParaRPr>
          </a:p>
          <a:p>
            <a:pPr marL="0" indent="0">
              <a:buNone/>
            </a:pPr>
            <a:r>
              <a:rPr lang="en-US" sz="2400" b="1" dirty="0">
                <a:ea typeface="Calibri"/>
                <a:cs typeface="Calibri" panose="020F0502020204030204"/>
              </a:rPr>
              <a:t>What good is it, my brothers and sisters, if you say you have faith but do not have works? Can faith save you? If a brother or sister is naked and lacks daily food, and one of you says to them, "Go in peace, keep warm and eat your fill," and yet you do not supply their bodily needs, what is the good of that? So faith by itself, if it has no works, is dead.</a:t>
            </a:r>
          </a:p>
          <a:p>
            <a:pPr marL="0" indent="0">
              <a:buNone/>
            </a:pPr>
            <a:r>
              <a:rPr lang="en-US" sz="1800" dirty="0">
                <a:ea typeface="Calibri"/>
                <a:cs typeface="Calibri" panose="020F0502020204030204"/>
              </a:rPr>
              <a:t>The New Oxford Annotated Bible, Fifth Edition</a:t>
            </a:r>
          </a:p>
          <a:p>
            <a:pPr marL="0" indent="0">
              <a:buNone/>
            </a:pPr>
            <a:endParaRPr lang="en-US" dirty="0">
              <a:cs typeface="Calibri" panose="020F0502020204030204"/>
            </a:endParaRPr>
          </a:p>
          <a:p>
            <a:pPr marL="0" indent="0">
              <a:buNone/>
            </a:pPr>
            <a:r>
              <a:rPr lang="en-US" sz="2600" dirty="0">
                <a:cs typeface="Calibri" panose="020F0502020204030204"/>
              </a:rPr>
              <a:t>We hope you'll join us as you are able in addressing the need to eliminate hunger in our world. Please don't hesitate to contact a member of the Campaign sub-committee if you have questions or concerns. Members are: Pr. Betsy, Jan Lee, Pr. Hannah, and Debbie Bahr.</a:t>
            </a:r>
            <a:endParaRPr lang="en-US" sz="2600" dirty="0">
              <a:ea typeface="Calibri"/>
              <a:cs typeface="Calibri" panose="020F0502020204030204"/>
            </a:endParaRPr>
          </a:p>
          <a:p>
            <a:pPr marL="0" indent="0">
              <a:buNone/>
            </a:pPr>
            <a:r>
              <a:rPr lang="en-US" sz="2600" dirty="0">
                <a:cs typeface="Calibri" panose="020F0502020204030204"/>
              </a:rPr>
              <a:t>Please join us in a closing prayer.</a:t>
            </a:r>
            <a:endParaRPr lang="en-US" sz="2600" dirty="0">
              <a:ea typeface="Calibri"/>
              <a:cs typeface="Calibri" panose="020F0502020204030204"/>
            </a:endParaRPr>
          </a:p>
        </p:txBody>
      </p:sp>
    </p:spTree>
    <p:extLst>
      <p:ext uri="{BB962C8B-B14F-4D97-AF65-F5344CB8AC3E}">
        <p14:creationId xmlns:p14="http://schemas.microsoft.com/office/powerpoint/2010/main" val="1015351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C1E07-E670-7006-566C-ED227871C0FD}"/>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3685B0FE-AAC0-9635-BE80-64026144A234}"/>
              </a:ext>
            </a:extLst>
          </p:cNvPr>
          <p:cNvSpPr>
            <a:spLocks noGrp="1"/>
          </p:cNvSpPr>
          <p:nvPr>
            <p:ph idx="1"/>
          </p:nvPr>
        </p:nvSpPr>
        <p:spPr/>
        <p:txBody>
          <a:bodyPr vert="horz" lIns="91440" tIns="45720" rIns="91440" bIns="45720" rtlCol="0" anchor="t">
            <a:normAutofit/>
          </a:bodyPr>
          <a:lstStyle/>
          <a:p>
            <a:pPr lvl="1" indent="0" algn="ctr">
              <a:buNone/>
            </a:pPr>
            <a:r>
              <a:rPr lang="en-US" b="1" dirty="0">
                <a:ea typeface="+mn-lt"/>
                <a:cs typeface="+mn-lt"/>
              </a:rPr>
              <a:t>We Are the Table on Earth</a:t>
            </a:r>
            <a:endParaRPr lang="en-US" b="1" dirty="0"/>
          </a:p>
          <a:p>
            <a:pPr lvl="1" indent="0" algn="just">
              <a:buNone/>
            </a:pPr>
            <a:r>
              <a:rPr lang="en-US" b="1" dirty="0">
                <a:ea typeface="+mn-lt"/>
                <a:cs typeface="+mn-lt"/>
              </a:rPr>
              <a:t>O Lord of abundance, we are hungry.</a:t>
            </a:r>
            <a:endParaRPr lang="en-US" b="1" u="sng" dirty="0">
              <a:ea typeface="+mn-lt"/>
              <a:cs typeface="+mn-lt"/>
            </a:endParaRPr>
          </a:p>
          <a:p>
            <a:pPr lvl="1" algn="just">
              <a:buNone/>
            </a:pPr>
            <a:r>
              <a:rPr lang="en-US" b="1" dirty="0">
                <a:ea typeface="+mn-lt"/>
                <a:cs typeface="+mn-lt"/>
              </a:rPr>
              <a:t>We are hungry for enough food for every person.</a:t>
            </a:r>
          </a:p>
          <a:p>
            <a:pPr lvl="1" algn="just">
              <a:buNone/>
            </a:pPr>
            <a:r>
              <a:rPr lang="en-US" b="1" dirty="0">
                <a:ea typeface="+mn-lt"/>
                <a:cs typeface="+mn-lt"/>
              </a:rPr>
              <a:t>We are hungry for justice that allows food to be given to everyone.</a:t>
            </a:r>
          </a:p>
          <a:p>
            <a:pPr lvl="1" algn="just">
              <a:buNone/>
            </a:pPr>
            <a:r>
              <a:rPr lang="en-US" b="1" dirty="0">
                <a:ea typeface="+mn-lt"/>
                <a:cs typeface="+mn-lt"/>
              </a:rPr>
              <a:t>You’ve come and told us that you are the bread of life, in whom we all have a share.</a:t>
            </a:r>
          </a:p>
          <a:p>
            <a:pPr lvl="1" algn="just">
              <a:buNone/>
            </a:pPr>
            <a:r>
              <a:rPr lang="en-US" b="1" dirty="0">
                <a:ea typeface="+mn-lt"/>
                <a:cs typeface="+mn-lt"/>
              </a:rPr>
              <a:t>Bring us to the table where a place is reserved for the poor and the hungry.</a:t>
            </a:r>
          </a:p>
          <a:p>
            <a:pPr lvl="1" algn="just">
              <a:buNone/>
            </a:pPr>
            <a:r>
              <a:rPr lang="en-US" b="1" dirty="0">
                <a:ea typeface="+mn-lt"/>
                <a:cs typeface="+mn-lt"/>
              </a:rPr>
              <a:t>Help our churches to become the table on earth where the bread of life is shared.</a:t>
            </a:r>
          </a:p>
          <a:p>
            <a:pPr lvl="1" algn="just">
              <a:buNone/>
            </a:pPr>
            <a:r>
              <a:rPr lang="en-US" b="1" dirty="0">
                <a:ea typeface="+mn-lt"/>
                <a:cs typeface="+mn-lt"/>
              </a:rPr>
              <a:t>Oh God, feed us, bodies and souls, hungry and weary.</a:t>
            </a:r>
          </a:p>
          <a:p>
            <a:pPr marL="0" indent="0">
              <a:buNone/>
            </a:pPr>
            <a:r>
              <a:rPr lang="en-US" sz="2000" dirty="0">
                <a:cs typeface="Calibri" panose="020F0502020204030204"/>
              </a:rPr>
              <a:t>Prayer from </a:t>
            </a:r>
            <a:r>
              <a:rPr lang="en-US" sz="2000" u="sng" dirty="0">
                <a:cs typeface="Calibri" panose="020F0502020204030204"/>
              </a:rPr>
              <a:t>Liturgies from Below</a:t>
            </a:r>
            <a:endParaRPr lang="en-US" sz="2000" dirty="0"/>
          </a:p>
        </p:txBody>
      </p:sp>
    </p:spTree>
    <p:extLst>
      <p:ext uri="{BB962C8B-B14F-4D97-AF65-F5344CB8AC3E}">
        <p14:creationId xmlns:p14="http://schemas.microsoft.com/office/powerpoint/2010/main" val="83081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CBDB-53B6-705A-0D6B-90636342E15C}"/>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D8189AB7-A0D8-EAC4-0FC0-C674135A8F55}"/>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q"/>
            </a:pPr>
            <a:endParaRPr lang="en-US" dirty="0">
              <a:cs typeface="Calibri" panose="020F0502020204030204"/>
            </a:endParaRPr>
          </a:p>
          <a:p>
            <a:pPr>
              <a:buFont typeface="Wingdings" panose="020B0604020202020204" pitchFamily="34" charset="0"/>
              <a:buChar char="q"/>
            </a:pPr>
            <a:r>
              <a:rPr lang="en-US" dirty="0">
                <a:cs typeface="Calibri" panose="020F0502020204030204"/>
              </a:rPr>
              <a:t>A joint collaboration of the Children's and Youth Groups and the Social Justice and Outreach Team (SOJO)</a:t>
            </a:r>
          </a:p>
          <a:p>
            <a:pPr>
              <a:buFont typeface="Wingdings" panose="020B0604020202020204" pitchFamily="34" charset="0"/>
              <a:buChar char="q"/>
            </a:pPr>
            <a:r>
              <a:rPr lang="en-US" dirty="0">
                <a:cs typeface="Calibri" panose="020F0502020204030204"/>
              </a:rPr>
              <a:t>Activities include:</a:t>
            </a:r>
          </a:p>
          <a:p>
            <a:pPr lvl="2">
              <a:buFont typeface="Wingdings" panose="020B0604020202020204" pitchFamily="34" charset="0"/>
              <a:buChar char="§"/>
            </a:pPr>
            <a:r>
              <a:rPr lang="en-US" dirty="0">
                <a:cs typeface="Calibri" panose="020F0502020204030204"/>
              </a:rPr>
              <a:t>Bread for the World Offering of Letters (a national policy action)</a:t>
            </a:r>
          </a:p>
          <a:p>
            <a:pPr lvl="2">
              <a:buFont typeface="Wingdings" panose="020B0604020202020204" pitchFamily="34" charset="0"/>
              <a:buChar char="§"/>
            </a:pPr>
            <a:r>
              <a:rPr lang="en-US" dirty="0">
                <a:cs typeface="Calibri" panose="020F0502020204030204"/>
              </a:rPr>
              <a:t>Collection of non-perishable food, personal care items, and household supplies to benefit Food at First and Bridge Home</a:t>
            </a:r>
          </a:p>
          <a:p>
            <a:pPr lvl="2">
              <a:buFont typeface="Wingdings" panose="020B0604020202020204" pitchFamily="34" charset="0"/>
              <a:buChar char="§"/>
            </a:pPr>
            <a:r>
              <a:rPr lang="en-US" dirty="0">
                <a:cs typeface="Calibri" panose="020F0502020204030204"/>
              </a:rPr>
              <a:t>Collection of loose change to be donated to the Ames School District to offset their deficit related to providing meals for hungry school children</a:t>
            </a:r>
          </a:p>
          <a:p>
            <a:pPr lvl="2">
              <a:buFont typeface="Wingdings" panose="020B0604020202020204" pitchFamily="34" charset="0"/>
              <a:buChar char="§"/>
            </a:pPr>
            <a:r>
              <a:rPr lang="en-US" dirty="0">
                <a:cs typeface="Calibri" panose="020F0502020204030204"/>
              </a:rPr>
              <a:t>A shift at Meals from the Heartland in Des Moines</a:t>
            </a:r>
          </a:p>
          <a:p>
            <a:pPr marL="0" indent="0">
              <a:buNone/>
            </a:pPr>
            <a:endParaRPr lang="en-US" dirty="0">
              <a:cs typeface="Calibri" panose="020F0502020204030204"/>
            </a:endParaRPr>
          </a:p>
        </p:txBody>
      </p:sp>
    </p:spTree>
    <p:extLst>
      <p:ext uri="{BB962C8B-B14F-4D97-AF65-F5344CB8AC3E}">
        <p14:creationId xmlns:p14="http://schemas.microsoft.com/office/powerpoint/2010/main" val="71730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53E5-DD21-27EA-7B26-754B120E75A0}"/>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1B9D75DF-773C-0EF5-7703-632AE1E9B570}"/>
              </a:ext>
            </a:extLst>
          </p:cNvPr>
          <p:cNvSpPr>
            <a:spLocks noGrp="1"/>
          </p:cNvSpPr>
          <p:nvPr>
            <p:ph idx="1"/>
          </p:nvPr>
        </p:nvSpPr>
        <p:spPr/>
        <p:txBody>
          <a:bodyPr vert="horz" lIns="91440" tIns="45720" rIns="91440" bIns="45720" rtlCol="0" anchor="t">
            <a:normAutofit/>
          </a:bodyPr>
          <a:lstStyle/>
          <a:p>
            <a:pPr marL="0" indent="0" algn="ctr">
              <a:buNone/>
            </a:pPr>
            <a:r>
              <a:rPr lang="en-US" sz="6000" b="1" dirty="0"/>
              <a:t>What is Hunger?</a:t>
            </a:r>
            <a:endParaRPr lang="en-US" sz="6000" dirty="0">
              <a:cs typeface="Calibri" panose="020F0502020204030204"/>
            </a:endParaRPr>
          </a:p>
          <a:p>
            <a:pPr marL="0" indent="0" algn="ctr">
              <a:buNone/>
            </a:pPr>
            <a:endParaRPr lang="en-US" dirty="0">
              <a:ea typeface="+mn-lt"/>
              <a:cs typeface="+mn-lt"/>
            </a:endParaRPr>
          </a:p>
          <a:p>
            <a:pPr marL="0" indent="0">
              <a:buNone/>
            </a:pPr>
            <a:r>
              <a:rPr lang="en-US" sz="3200" dirty="0">
                <a:ea typeface="+mn-lt"/>
                <a:cs typeface="+mn-lt"/>
              </a:rPr>
              <a:t>Hunger happens when people do not have enough food to eat. The main cause of hunger is not a collective shortage of food but rather  access to food – especially nutritious food. Addressing hunger is more than just giving people enough calories.</a:t>
            </a:r>
            <a:endParaRPr lang="en-US" sz="3200" dirty="0">
              <a:cs typeface="Calibri"/>
            </a:endParaRPr>
          </a:p>
          <a:p>
            <a:pPr marL="0" indent="0">
              <a:buNone/>
            </a:pPr>
            <a:r>
              <a:rPr lang="en-US" sz="2000" dirty="0">
                <a:cs typeface="Calibri"/>
              </a:rPr>
              <a:t>Source: Bread for the World website; 2/12/2023</a:t>
            </a:r>
          </a:p>
        </p:txBody>
      </p:sp>
    </p:spTree>
    <p:extLst>
      <p:ext uri="{BB962C8B-B14F-4D97-AF65-F5344CB8AC3E}">
        <p14:creationId xmlns:p14="http://schemas.microsoft.com/office/powerpoint/2010/main" val="1535589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CB4E-ACB1-248C-D24C-D6F7F97C5430}"/>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8D9A9F4F-B6A7-1F78-9D6C-27A244EB4A85}"/>
              </a:ext>
            </a:extLst>
          </p:cNvPr>
          <p:cNvSpPr>
            <a:spLocks noGrp="1"/>
          </p:cNvSpPr>
          <p:nvPr>
            <p:ph idx="1"/>
          </p:nvPr>
        </p:nvSpPr>
        <p:spPr>
          <a:xfrm>
            <a:off x="838200" y="1825625"/>
            <a:ext cx="10515600" cy="4830660"/>
          </a:xfrm>
        </p:spPr>
        <p:txBody>
          <a:bodyPr vert="horz" lIns="91440" tIns="45720" rIns="91440" bIns="45720" rtlCol="0" anchor="t">
            <a:normAutofit/>
          </a:bodyPr>
          <a:lstStyle/>
          <a:p>
            <a:r>
              <a:rPr lang="en-US" b="1" dirty="0"/>
              <a:t>One in ten people around the world goes to bed hungry at night.</a:t>
            </a:r>
            <a:endParaRPr lang="en-US" dirty="0">
              <a:cs typeface="Calibri" panose="020F0502020204030204"/>
            </a:endParaRPr>
          </a:p>
          <a:p>
            <a:r>
              <a:rPr lang="en-US" dirty="0">
                <a:ea typeface="+mn-lt"/>
                <a:cs typeface="+mn-lt"/>
              </a:rPr>
              <a:t>One in four children under age five is severely malnourished.</a:t>
            </a:r>
          </a:p>
          <a:p>
            <a:r>
              <a:rPr lang="en-US" dirty="0">
                <a:ea typeface="+mn-lt"/>
                <a:cs typeface="+mn-lt"/>
              </a:rPr>
              <a:t>Every voice matters. With your support, we can reach the people with the power and resources to make hunger a problem of the past.</a:t>
            </a:r>
            <a:endParaRPr lang="en-US" dirty="0"/>
          </a:p>
          <a:p>
            <a:r>
              <a:rPr lang="en-US" b="1" dirty="0"/>
              <a:t>We know hunger is solvable.</a:t>
            </a:r>
            <a:endParaRPr lang="en-US" dirty="0">
              <a:cs typeface="Calibri"/>
            </a:endParaRPr>
          </a:p>
          <a:p>
            <a:r>
              <a:rPr lang="en-US" dirty="0">
                <a:ea typeface="+mn-lt"/>
                <a:cs typeface="+mn-lt"/>
              </a:rPr>
              <a:t>It’s more than growing enough food.</a:t>
            </a:r>
            <a:br>
              <a:rPr lang="en-US" dirty="0">
                <a:ea typeface="+mn-lt"/>
                <a:cs typeface="+mn-lt"/>
              </a:rPr>
            </a:br>
            <a:r>
              <a:rPr lang="en-US" dirty="0">
                <a:ea typeface="+mn-lt"/>
                <a:cs typeface="+mn-lt"/>
              </a:rPr>
              <a:t>It’s getting the right nutrition to the people who need it.</a:t>
            </a:r>
            <a:endParaRPr lang="en-US" dirty="0"/>
          </a:p>
          <a:p>
            <a:r>
              <a:rPr lang="en-US" dirty="0">
                <a:ea typeface="+mn-lt"/>
                <a:cs typeface="+mn-lt"/>
              </a:rPr>
              <a:t>As Christians and activists, we can leverage our collective power and resources to make hunger a problem of the past.</a:t>
            </a:r>
            <a:endParaRPr lang="en-US" dirty="0"/>
          </a:p>
          <a:p>
            <a:pPr marL="0" indent="0">
              <a:buNone/>
            </a:pPr>
            <a:r>
              <a:rPr lang="en-US" sz="2000" dirty="0">
                <a:ea typeface="+mn-lt"/>
                <a:cs typeface="+mn-lt"/>
              </a:rPr>
              <a:t>Source: Bread for the World website; 2/12/2023</a:t>
            </a:r>
            <a:endParaRPr lang="en-US" sz="2000" dirty="0"/>
          </a:p>
          <a:p>
            <a:endParaRPr lang="en-US" dirty="0">
              <a:cs typeface="Calibri"/>
            </a:endParaRPr>
          </a:p>
        </p:txBody>
      </p:sp>
    </p:spTree>
    <p:extLst>
      <p:ext uri="{BB962C8B-B14F-4D97-AF65-F5344CB8AC3E}">
        <p14:creationId xmlns:p14="http://schemas.microsoft.com/office/powerpoint/2010/main" val="429183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CC52-7ABE-EB74-23BD-413F754015D4}"/>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C16784A9-815F-FA78-8B12-A1C52DF5CBD2}"/>
              </a:ext>
            </a:extLst>
          </p:cNvPr>
          <p:cNvSpPr>
            <a:spLocks noGrp="1"/>
          </p:cNvSpPr>
          <p:nvPr>
            <p:ph idx="1"/>
          </p:nvPr>
        </p:nvSpPr>
        <p:spPr>
          <a:xfrm>
            <a:off x="838200" y="1334013"/>
            <a:ext cx="10515600" cy="4842950"/>
          </a:xfrm>
        </p:spPr>
        <p:txBody>
          <a:bodyPr vert="horz" lIns="91440" tIns="45720" rIns="91440" bIns="45720" rtlCol="0" anchor="t">
            <a:normAutofit/>
          </a:bodyPr>
          <a:lstStyle/>
          <a:p>
            <a:pPr marL="0" indent="0">
              <a:buNone/>
            </a:pPr>
            <a:r>
              <a:rPr lang="en-US" dirty="0">
                <a:ea typeface="+mn-lt"/>
                <a:cs typeface="+mn-lt"/>
              </a:rPr>
              <a:t>As Christians, we are called to seek justice and to care for those experiencing hunger and poverty, and churches are especially important in telling the story of hunger and fostering change.</a:t>
            </a:r>
          </a:p>
          <a:p>
            <a:pPr>
              <a:buNone/>
            </a:pPr>
            <a:br>
              <a:rPr lang="en-US" dirty="0"/>
            </a:br>
            <a:r>
              <a:rPr lang="en-US" b="1" dirty="0">
                <a:ea typeface="+mn-lt"/>
                <a:cs typeface="+mn-lt"/>
              </a:rPr>
              <a:t>“Where two or three are gathered together in my name, I am there among them.”</a:t>
            </a:r>
            <a:endParaRPr lang="en-US" dirty="0"/>
          </a:p>
          <a:p>
            <a:pPr algn="ctr">
              <a:buNone/>
            </a:pPr>
            <a:r>
              <a:rPr lang="en-US" b="1" dirty="0"/>
              <a:t>– Matthew 18:20</a:t>
            </a:r>
            <a:endParaRPr lang="en-US" dirty="0"/>
          </a:p>
          <a:p>
            <a:pPr marL="0" indent="0">
              <a:buNone/>
            </a:pPr>
            <a:endParaRPr lang="en-US" sz="2000" dirty="0">
              <a:ea typeface="+mn-lt"/>
              <a:cs typeface="+mn-lt"/>
            </a:endParaRPr>
          </a:p>
          <a:p>
            <a:pPr marL="0" indent="0">
              <a:buNone/>
            </a:pPr>
            <a:endParaRPr lang="en-US" sz="2000" dirty="0">
              <a:ea typeface="+mn-lt"/>
              <a:cs typeface="+mn-lt"/>
            </a:endParaRPr>
          </a:p>
          <a:p>
            <a:pPr marL="0" indent="0">
              <a:buNone/>
            </a:pPr>
            <a:endParaRPr lang="en-US" sz="2000" dirty="0">
              <a:ea typeface="+mn-lt"/>
              <a:cs typeface="+mn-lt"/>
            </a:endParaRPr>
          </a:p>
          <a:p>
            <a:pPr marL="0" indent="0">
              <a:buNone/>
            </a:pPr>
            <a:r>
              <a:rPr lang="en-US" sz="2000" dirty="0">
                <a:ea typeface="+mn-lt"/>
                <a:cs typeface="+mn-lt"/>
              </a:rPr>
              <a:t>Source: Bread for the World website; 2/12/2023</a:t>
            </a:r>
            <a:endParaRPr lang="en-US" sz="2000" dirty="0">
              <a:cs typeface="Calibri"/>
            </a:endParaRPr>
          </a:p>
        </p:txBody>
      </p:sp>
      <p:pic>
        <p:nvPicPr>
          <p:cNvPr id="4" name="Graphic 4">
            <a:extLst>
              <a:ext uri="{FF2B5EF4-FFF2-40B4-BE49-F238E27FC236}">
                <a16:creationId xmlns:a16="http://schemas.microsoft.com/office/drawing/2014/main" id="{65DDFCBB-1145-6942-3320-3E6A5F0F80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69461" y="4574458"/>
            <a:ext cx="2714625" cy="609600"/>
          </a:xfrm>
          <a:prstGeom prst="rect">
            <a:avLst/>
          </a:prstGeom>
        </p:spPr>
      </p:pic>
    </p:spTree>
    <p:extLst>
      <p:ext uri="{BB962C8B-B14F-4D97-AF65-F5344CB8AC3E}">
        <p14:creationId xmlns:p14="http://schemas.microsoft.com/office/powerpoint/2010/main" val="112522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7ADB-1865-6CF9-1894-9D5D863B5439}"/>
              </a:ext>
            </a:extLst>
          </p:cNvPr>
          <p:cNvSpPr>
            <a:spLocks noGrp="1"/>
          </p:cNvSpPr>
          <p:nvPr>
            <p:ph type="title"/>
          </p:nvPr>
        </p:nvSpPr>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D84796C0-C39E-FE58-38AD-576EE095F210}"/>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Ø"/>
            </a:pPr>
            <a:endParaRPr lang="en-US" dirty="0">
              <a:ea typeface="+mn-lt"/>
              <a:cs typeface="+mn-lt"/>
            </a:endParaRPr>
          </a:p>
          <a:p>
            <a:pPr marL="0" indent="0">
              <a:buNone/>
            </a:pPr>
            <a:endParaRPr lang="en-US" dirty="0">
              <a:ea typeface="+mn-lt"/>
              <a:cs typeface="+mn-lt"/>
            </a:endParaRPr>
          </a:p>
          <a:p>
            <a:pPr>
              <a:buFont typeface="Wingdings" panose="020B0604020202020204" pitchFamily="34" charset="0"/>
              <a:buChar char="Ø"/>
            </a:pPr>
            <a:endParaRPr lang="en-US" dirty="0">
              <a:ea typeface="+mn-lt"/>
              <a:cs typeface="+mn-lt"/>
            </a:endParaRPr>
          </a:p>
          <a:p>
            <a:pPr>
              <a:buFont typeface="Wingdings" panose="020B0604020202020204" pitchFamily="34" charset="0"/>
              <a:buChar char="Ø"/>
            </a:pPr>
            <a:endParaRPr lang="en-US" dirty="0">
              <a:ea typeface="+mn-lt"/>
              <a:cs typeface="+mn-lt"/>
            </a:endParaRPr>
          </a:p>
          <a:p>
            <a:pPr>
              <a:buFont typeface="Wingdings" panose="020B0604020202020204" pitchFamily="34" charset="0"/>
              <a:buChar char="Ø"/>
            </a:pPr>
            <a:endParaRPr lang="en-US" dirty="0">
              <a:ea typeface="+mn-lt"/>
              <a:cs typeface="+mn-lt"/>
            </a:endParaRPr>
          </a:p>
          <a:p>
            <a:pPr>
              <a:buFont typeface="Wingdings" panose="020B0604020202020204" pitchFamily="34" charset="0"/>
              <a:buChar char="Ø"/>
            </a:pPr>
            <a:endParaRPr lang="en-US" dirty="0">
              <a:ea typeface="+mn-lt"/>
              <a:cs typeface="+mn-lt"/>
            </a:endParaRPr>
          </a:p>
          <a:p>
            <a:pPr marL="0" indent="0">
              <a:buNone/>
            </a:pPr>
            <a:r>
              <a:rPr lang="en-US" dirty="0">
                <a:ea typeface="+mn-lt"/>
                <a:cs typeface="+mn-lt"/>
              </a:rPr>
              <a:t>Interested in participating in a shift at Meals from the Heartland in Des Moines?</a:t>
            </a:r>
            <a:endParaRPr lang="en-US" dirty="0">
              <a:cs typeface="Calibri" panose="020F0502020204030204"/>
            </a:endParaRPr>
          </a:p>
          <a:p>
            <a:pPr lvl="1">
              <a:buFont typeface="Wingdings" panose="020B0604020202020204" pitchFamily="34" charset="0"/>
              <a:buChar char="ü"/>
            </a:pPr>
            <a:r>
              <a:rPr lang="en-US" dirty="0">
                <a:cs typeface="Calibri" panose="020F0502020204030204"/>
              </a:rPr>
              <a:t>Please contact Pr. Hannah with questions regarding this opportunity</a:t>
            </a:r>
          </a:p>
        </p:txBody>
      </p:sp>
      <p:pic>
        <p:nvPicPr>
          <p:cNvPr id="4" name="Picture 4" descr="Logo, company name&#10;&#10;Description automatically generated">
            <a:extLst>
              <a:ext uri="{FF2B5EF4-FFF2-40B4-BE49-F238E27FC236}">
                <a16:creationId xmlns:a16="http://schemas.microsoft.com/office/drawing/2014/main" id="{70F1B04D-1FC4-AF9D-A119-465C4B10D78F}"/>
              </a:ext>
            </a:extLst>
          </p:cNvPr>
          <p:cNvPicPr>
            <a:picLocks noChangeAspect="1"/>
          </p:cNvPicPr>
          <p:nvPr/>
        </p:nvPicPr>
        <p:blipFill>
          <a:blip r:embed="rId2"/>
          <a:stretch>
            <a:fillRect/>
          </a:stretch>
        </p:blipFill>
        <p:spPr>
          <a:xfrm>
            <a:off x="4724400" y="2057400"/>
            <a:ext cx="2743200" cy="2743200"/>
          </a:xfrm>
          <a:prstGeom prst="rect">
            <a:avLst/>
          </a:prstGeom>
        </p:spPr>
      </p:pic>
    </p:spTree>
    <p:extLst>
      <p:ext uri="{BB962C8B-B14F-4D97-AF65-F5344CB8AC3E}">
        <p14:creationId xmlns:p14="http://schemas.microsoft.com/office/powerpoint/2010/main" val="295802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5F98-C282-E7BE-77FD-252E803A97E2}"/>
              </a:ext>
            </a:extLst>
          </p:cNvPr>
          <p:cNvSpPr>
            <a:spLocks noGrp="1"/>
          </p:cNvSpPr>
          <p:nvPr>
            <p:ph type="title"/>
          </p:nvPr>
        </p:nvSpPr>
        <p:spPr>
          <a:xfrm>
            <a:off x="838200" y="365125"/>
            <a:ext cx="10515600" cy="927998"/>
          </a:xfrm>
        </p:spPr>
        <p:txBody>
          <a:bodyPr/>
          <a:lstStyle/>
          <a:p>
            <a:pPr algn="ctr"/>
            <a:r>
              <a:rPr lang="en-US" b="1" dirty="0">
                <a:ea typeface="+mj-lt"/>
                <a:cs typeface="+mj-lt"/>
              </a:rPr>
              <a:t>CAMPAIGN AGAINST HUNGER</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8CD18C19-F015-FD8E-4EA8-5EB2847473FA}"/>
              </a:ext>
            </a:extLst>
          </p:cNvPr>
          <p:cNvSpPr>
            <a:spLocks noGrp="1"/>
          </p:cNvSpPr>
          <p:nvPr>
            <p:ph idx="1"/>
          </p:nvPr>
        </p:nvSpPr>
        <p:spPr>
          <a:xfrm>
            <a:off x="838200" y="1276658"/>
            <a:ext cx="10515600" cy="5207563"/>
          </a:xfrm>
        </p:spPr>
        <p:txBody>
          <a:bodyPr vert="horz" lIns="91440" tIns="45720" rIns="91440" bIns="45720" rtlCol="0" anchor="t">
            <a:normAutofit fontScale="55000" lnSpcReduction="20000"/>
          </a:bodyPr>
          <a:lstStyle/>
          <a:p>
            <a:pPr marL="0" indent="0">
              <a:buNone/>
            </a:pPr>
            <a:r>
              <a:rPr lang="en-US" sz="4200" b="1" dirty="0">
                <a:ea typeface="+mn-lt"/>
                <a:cs typeface="+mn-lt"/>
              </a:rPr>
              <a:t>Collection of loose change to be donated to the Ames School District to offset the deficit related to providing meals for hungry school children. Collection buckets are located in the Fellowship Hall and Parlor. Our Youth will collect the change and track donation progress. Thanks for helping!</a:t>
            </a:r>
            <a:endParaRPr lang="en-US" sz="4200" b="1">
              <a:cs typeface="Calibri"/>
            </a:endParaRPr>
          </a:p>
          <a:p>
            <a:pPr>
              <a:buNone/>
            </a:pPr>
            <a:endParaRPr lang="en-US" dirty="0">
              <a:ea typeface="+mn-lt"/>
              <a:cs typeface="+mn-lt"/>
            </a:endParaRPr>
          </a:p>
          <a:p>
            <a:pPr>
              <a:buNone/>
            </a:pPr>
            <a:r>
              <a:rPr lang="en-US" sz="4500" dirty="0">
                <a:ea typeface="+mn-lt"/>
                <a:cs typeface="+mn-lt"/>
              </a:rPr>
              <a:t>The ACSD Lunch Heroes program allows for donations from community</a:t>
            </a:r>
          </a:p>
          <a:p>
            <a:pPr>
              <a:buNone/>
            </a:pPr>
            <a:r>
              <a:rPr lang="en-US" sz="4500" dirty="0">
                <a:ea typeface="+mn-lt"/>
                <a:cs typeface="+mn-lt"/>
              </a:rPr>
              <a:t>members to support students when they no longer have funds in their lunch</a:t>
            </a:r>
          </a:p>
          <a:p>
            <a:pPr>
              <a:buNone/>
            </a:pPr>
            <a:r>
              <a:rPr lang="en-US" sz="4500" dirty="0">
                <a:ea typeface="+mn-lt"/>
                <a:cs typeface="+mn-lt"/>
              </a:rPr>
              <a:t>accounts. The goal is to make sure that all students are able to receive a hot</a:t>
            </a:r>
          </a:p>
          <a:p>
            <a:pPr>
              <a:buNone/>
            </a:pPr>
            <a:r>
              <a:rPr lang="en-US" sz="4500" dirty="0">
                <a:ea typeface="+mn-lt"/>
                <a:cs typeface="+mn-lt"/>
              </a:rPr>
              <a:t>lunch.</a:t>
            </a:r>
            <a:endParaRPr lang="en-US" sz="4500" dirty="0">
              <a:cs typeface="Calibri"/>
            </a:endParaRPr>
          </a:p>
          <a:p>
            <a:pPr>
              <a:buNone/>
            </a:pPr>
            <a:r>
              <a:rPr lang="en-US" sz="4500" i="1" dirty="0">
                <a:ea typeface="+mn-lt"/>
                <a:cs typeface="+mn-lt"/>
              </a:rPr>
              <a:t>Note: Donors do not dictate where the money goes. This account is</a:t>
            </a:r>
            <a:endParaRPr lang="en-US" sz="4500" dirty="0">
              <a:ea typeface="+mn-lt"/>
              <a:cs typeface="+mn-lt"/>
            </a:endParaRPr>
          </a:p>
          <a:p>
            <a:pPr>
              <a:buNone/>
            </a:pPr>
            <a:r>
              <a:rPr lang="en-US" sz="4500" i="1" dirty="0">
                <a:ea typeface="+mn-lt"/>
                <a:cs typeface="+mn-lt"/>
              </a:rPr>
              <a:t>used across the entire district to help all accounts that are in the negative</a:t>
            </a:r>
            <a:r>
              <a:rPr lang="en-US" sz="3600" i="1" dirty="0">
                <a:ea typeface="+mn-lt"/>
                <a:cs typeface="+mn-lt"/>
              </a:rPr>
              <a:t>. </a:t>
            </a:r>
            <a:endParaRPr lang="en-US" sz="3600">
              <a:cs typeface="Calibri" panose="020F0502020204030204"/>
            </a:endParaRPr>
          </a:p>
          <a:p>
            <a:pPr marL="0" indent="0">
              <a:buNone/>
            </a:pPr>
            <a:endParaRPr lang="en-US" sz="2600" dirty="0">
              <a:ea typeface="+mn-lt"/>
              <a:cs typeface="+mn-lt"/>
            </a:endParaRPr>
          </a:p>
          <a:p>
            <a:pPr marL="0" indent="0">
              <a:buNone/>
            </a:pPr>
            <a:r>
              <a:rPr lang="en-US" sz="3600" b="1" dirty="0">
                <a:highlight>
                  <a:srgbClr val="FFFF00"/>
                </a:highlight>
                <a:ea typeface="+mn-lt"/>
                <a:cs typeface="+mn-lt"/>
              </a:rPr>
              <a:t>DO YOU THINK THERE ARE HUNGRY CHILDREN IN AMES SCHOOLS? TAKE A COUPLE OF MINUTES TO TALK ABOUT THIS WITH YOUR TABLE NEIGHBORS OR WRITE A COMMENT IN THE CHAT.</a:t>
            </a:r>
          </a:p>
          <a:p>
            <a:pPr marL="0" indent="0">
              <a:buNone/>
            </a:pPr>
            <a:endParaRPr lang="en-US" sz="2600" dirty="0">
              <a:ea typeface="+mn-lt"/>
              <a:cs typeface="+mn-lt"/>
            </a:endParaRPr>
          </a:p>
          <a:p>
            <a:pPr marL="0" indent="0">
              <a:buNone/>
            </a:pPr>
            <a:r>
              <a:rPr lang="en-US" sz="3800" dirty="0">
                <a:ea typeface="+mn-lt"/>
                <a:cs typeface="+mn-lt"/>
              </a:rPr>
              <a:t>Source: Ames School District website; 2/12/2023</a:t>
            </a:r>
            <a:endParaRPr lang="en-US" sz="3800" dirty="0">
              <a:cs typeface="Calibri"/>
            </a:endParaRPr>
          </a:p>
        </p:txBody>
      </p:sp>
    </p:spTree>
    <p:extLst>
      <p:ext uri="{BB962C8B-B14F-4D97-AF65-F5344CB8AC3E}">
        <p14:creationId xmlns:p14="http://schemas.microsoft.com/office/powerpoint/2010/main" val="2629654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DD81-1D31-7720-89FC-552B317CF010}"/>
              </a:ext>
            </a:extLst>
          </p:cNvPr>
          <p:cNvSpPr>
            <a:spLocks noGrp="1"/>
          </p:cNvSpPr>
          <p:nvPr>
            <p:ph type="title"/>
          </p:nvPr>
        </p:nvSpPr>
        <p:spPr/>
        <p:txBody>
          <a:bodyPr/>
          <a:lstStyle/>
          <a:p>
            <a:r>
              <a:rPr lang="en-US" b="1" dirty="0">
                <a:ea typeface="+mj-lt"/>
                <a:cs typeface="+mj-lt"/>
              </a:rPr>
              <a:t>CAMPAIGN AGAINST HUNGER</a:t>
            </a:r>
            <a:endParaRPr lang="en-US" dirty="0"/>
          </a:p>
        </p:txBody>
      </p:sp>
      <p:sp>
        <p:nvSpPr>
          <p:cNvPr id="3" name="Content Placeholder 2">
            <a:extLst>
              <a:ext uri="{FF2B5EF4-FFF2-40B4-BE49-F238E27FC236}">
                <a16:creationId xmlns:a16="http://schemas.microsoft.com/office/drawing/2014/main" id="{75BE4308-58C8-AE4A-1625-39AE8D14AC96}"/>
              </a:ext>
            </a:extLst>
          </p:cNvPr>
          <p:cNvSpPr>
            <a:spLocks noGrp="1"/>
          </p:cNvSpPr>
          <p:nvPr>
            <p:ph idx="1"/>
          </p:nvPr>
        </p:nvSpPr>
        <p:spPr/>
        <p:txBody>
          <a:bodyPr vert="horz" lIns="91440" tIns="45720" rIns="91440" bIns="45720" rtlCol="0" anchor="t">
            <a:normAutofit/>
          </a:bodyPr>
          <a:lstStyle/>
          <a:p>
            <a:endParaRPr lang="en-US"/>
          </a:p>
          <a:p>
            <a:r>
              <a:rPr lang="en-US" dirty="0">
                <a:cs typeface="Calibri"/>
              </a:rPr>
              <a:t>YES, THERE ARE HUNGRY CHILDREN IN AMES SCHOOLS. ACCORDING TO THE FEEDING AMERICA WEBSITE (2/19/2023), IN 2017 THERE WERE 14, 280 PEOPLE EXPERIENCING FOOD INSECURITY IN STORY COUNTY, IOWA. THIS INCLUDED CHILDREN, MANY WHO MIGHT HAVE ATTENDED, AND WHO ARE STILL ATTENDING, SCHOOL HERE IN AMES.</a:t>
            </a:r>
          </a:p>
          <a:p>
            <a:endParaRPr lang="en-US" dirty="0">
              <a:cs typeface="Calibri"/>
            </a:endParaRPr>
          </a:p>
          <a:p>
            <a:pPr marL="0" indent="0">
              <a:buNone/>
            </a:pPr>
            <a:r>
              <a:rPr lang="en-US" dirty="0">
                <a:highlight>
                  <a:srgbClr val="00FF00"/>
                </a:highlight>
                <a:cs typeface="Calibri"/>
              </a:rPr>
              <a:t>DO YOU HAVE A RESPONSIBILITY FOR THOSE WHO ARE HUNGRY? Share your thoughts with those near you at your table or write a comment in the Chat.</a:t>
            </a:r>
            <a:endParaRPr lang="en-US" dirty="0">
              <a:highlight>
                <a:srgbClr val="00FF00"/>
              </a:highlight>
              <a:ea typeface="Calibri"/>
              <a:cs typeface="Calibri"/>
            </a:endParaRPr>
          </a:p>
        </p:txBody>
      </p:sp>
    </p:spTree>
    <p:extLst>
      <p:ext uri="{BB962C8B-B14F-4D97-AF65-F5344CB8AC3E}">
        <p14:creationId xmlns:p14="http://schemas.microsoft.com/office/powerpoint/2010/main" val="270896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BDBE-8C05-FC4B-11D4-C71D17740D5B}"/>
              </a:ext>
            </a:extLst>
          </p:cNvPr>
          <p:cNvSpPr>
            <a:spLocks noGrp="1"/>
          </p:cNvSpPr>
          <p:nvPr>
            <p:ph type="title"/>
          </p:nvPr>
        </p:nvSpPr>
        <p:spPr/>
        <p:txBody>
          <a:bodyPr/>
          <a:lstStyle/>
          <a:p>
            <a:r>
              <a:rPr lang="en-US" b="1" dirty="0">
                <a:ea typeface="+mj-lt"/>
                <a:cs typeface="+mj-lt"/>
              </a:rPr>
              <a:t>CAMPAIGN AGAINST HUNGER</a:t>
            </a:r>
            <a:endParaRPr lang="en-US" dirty="0"/>
          </a:p>
        </p:txBody>
      </p:sp>
      <p:sp>
        <p:nvSpPr>
          <p:cNvPr id="3" name="Content Placeholder 2">
            <a:extLst>
              <a:ext uri="{FF2B5EF4-FFF2-40B4-BE49-F238E27FC236}">
                <a16:creationId xmlns:a16="http://schemas.microsoft.com/office/drawing/2014/main" id="{608A1F6D-31AA-D38B-25A0-623E4E40AB73}"/>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panose="020F0502020204030204"/>
              </a:rPr>
              <a:t>In 2017, according to the Feeding America website (2/19/2023), the average meal cost in Story County for those obtaining meals from food banks was </a:t>
            </a:r>
            <a:r>
              <a:rPr lang="en-US" b="1" dirty="0">
                <a:cs typeface="Calibri" panose="020F0502020204030204"/>
              </a:rPr>
              <a:t>$2.97</a:t>
            </a:r>
            <a:r>
              <a:rPr lang="en-US" dirty="0">
                <a:cs typeface="Calibri" panose="020F0502020204030204"/>
              </a:rPr>
              <a:t>.</a:t>
            </a:r>
          </a:p>
          <a:p>
            <a:pPr marL="0" indent="0">
              <a:buNone/>
            </a:pPr>
            <a:r>
              <a:rPr lang="en-US" dirty="0">
                <a:highlight>
                  <a:srgbClr val="00FFFF"/>
                </a:highlight>
                <a:cs typeface="Calibri" panose="020F0502020204030204"/>
              </a:rPr>
              <a:t>Can Ames UCC assist in providing meals that cost less than $3.00 each in order to provide food for hungry people? Talk about this at your table for a couple of minutes or write a comment in the Chat.</a:t>
            </a:r>
            <a:endParaRPr lang="en-US" dirty="0">
              <a:highlight>
                <a:srgbClr val="00FFFF"/>
              </a:highlight>
              <a:ea typeface="Calibri"/>
              <a:cs typeface="Calibri" panose="020F0502020204030204"/>
            </a:endParaRPr>
          </a:p>
          <a:p>
            <a:pPr marL="0" indent="0">
              <a:buNone/>
            </a:pPr>
            <a:endParaRPr lang="en-US" dirty="0">
              <a:highlight>
                <a:srgbClr val="00FFFF"/>
              </a:highlight>
              <a:cs typeface="Calibri" panose="020F0502020204030204"/>
            </a:endParaRPr>
          </a:p>
          <a:p>
            <a:pPr marL="0" indent="0">
              <a:buNone/>
            </a:pPr>
            <a:r>
              <a:rPr lang="en-US" dirty="0">
                <a:ea typeface="+mn-lt"/>
                <a:cs typeface="+mn-lt"/>
                <a:hlinkClick r:id="rId2"/>
              </a:rPr>
              <a:t>www.feedingamerica.org</a:t>
            </a:r>
            <a:endParaRPr lang="en-US" dirty="0">
              <a:ea typeface="+mn-lt"/>
              <a:cs typeface="+mn-lt"/>
            </a:endParaRPr>
          </a:p>
          <a:p>
            <a:pPr marL="0" indent="0">
              <a:buNone/>
            </a:pPr>
            <a:endParaRPr lang="en-US" dirty="0">
              <a:cs typeface="Calibri" panose="020F0502020204030204"/>
            </a:endParaRPr>
          </a:p>
        </p:txBody>
      </p:sp>
      <p:pic>
        <p:nvPicPr>
          <p:cNvPr id="4" name="Graphic 4">
            <a:extLst>
              <a:ext uri="{FF2B5EF4-FFF2-40B4-BE49-F238E27FC236}">
                <a16:creationId xmlns:a16="http://schemas.microsoft.com/office/drawing/2014/main" id="{01F98B18-DB3C-6A32-B47A-4D42C18490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15679" y="5893669"/>
            <a:ext cx="5836675" cy="539854"/>
          </a:xfrm>
          <a:prstGeom prst="rect">
            <a:avLst/>
          </a:prstGeom>
        </p:spPr>
      </p:pic>
    </p:spTree>
    <p:extLst>
      <p:ext uri="{BB962C8B-B14F-4D97-AF65-F5344CB8AC3E}">
        <p14:creationId xmlns:p14="http://schemas.microsoft.com/office/powerpoint/2010/main" val="2079592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Ames UCC 2023 Lenten Season</vt:lpstr>
      <vt:lpstr>CAMPAIGN AGAINST HUNGER</vt:lpstr>
      <vt:lpstr>CAMPAIGN AGAINST HUNGER</vt:lpstr>
      <vt:lpstr>CAMPAIGN AGAINST HUNGER</vt:lpstr>
      <vt:lpstr>CAMPAIGN AGAINST HUNGER</vt:lpstr>
      <vt:lpstr>CAMPAIGN AGAINST HUNGER</vt:lpstr>
      <vt:lpstr>CAMPAIGN AGAINST HUNGER</vt:lpstr>
      <vt:lpstr>CAMPAIGN AGAINST HUNGER</vt:lpstr>
      <vt:lpstr>CAMPAIGN AGAINST HUNGER</vt:lpstr>
      <vt:lpstr>CAMPAIGN AGAINST HUNGER</vt:lpstr>
      <vt:lpstr>CAMPAIGN AGAINST HUNGER</vt:lpstr>
      <vt:lpstr>CAMPAIGN AGAINST HUNGER</vt:lpstr>
      <vt:lpstr>CAMPAIGN AGAINST HUNGER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712</cp:revision>
  <dcterms:created xsi:type="dcterms:W3CDTF">2023-02-12T17:59:05Z</dcterms:created>
  <dcterms:modified xsi:type="dcterms:W3CDTF">2023-02-20T19:08:30Z</dcterms:modified>
</cp:coreProperties>
</file>